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7" r:id="rId2"/>
  </p:sldIdLst>
  <p:sldSz cx="32918400" cy="21945600"/>
  <p:notesSz cx="20104100" cy="1340485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6912" userDrawn="1">
          <p15:clr>
            <a:srgbClr val="A4A3A4"/>
          </p15:clr>
        </p15:guide>
        <p15:guide id="2" pos="3537" userDrawn="1">
          <p15:clr>
            <a:srgbClr val="A4A3A4"/>
          </p15:clr>
        </p15:guide>
        <p15:guide id="3" pos="576" userDrawn="1">
          <p15:clr>
            <a:srgbClr val="A4A3A4"/>
          </p15:clr>
        </p15:guide>
        <p15:guide id="4" orient="horz" pos="4752" userDrawn="1">
          <p15:clr>
            <a:srgbClr val="A4A3A4"/>
          </p15:clr>
        </p15:guide>
        <p15:guide id="5" pos="2640" userDrawn="1">
          <p15:clr>
            <a:srgbClr val="A4A3A4"/>
          </p15:clr>
        </p15:guide>
        <p15:guide id="6" orient="horz" pos="14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BE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421"/>
    <p:restoredTop sz="96327"/>
  </p:normalViewPr>
  <p:slideViewPr>
    <p:cSldViewPr>
      <p:cViewPr>
        <p:scale>
          <a:sx n="29" d="100"/>
          <a:sy n="29" d="100"/>
        </p:scale>
        <p:origin x="192" y="896"/>
      </p:cViewPr>
      <p:guideLst>
        <p:guide orient="horz" pos="6912"/>
        <p:guide pos="3537"/>
        <p:guide pos="576"/>
        <p:guide orient="horz" pos="4752"/>
        <p:guide pos="2640"/>
        <p:guide orient="horz" pos="148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8712200" cy="6715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1387138" y="0"/>
            <a:ext cx="8712200" cy="6715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D930A6-058E-B24C-980F-C39211300BDC}" type="datetimeFigureOut">
              <a:t>9/18/25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661150" y="1676400"/>
            <a:ext cx="6781800" cy="45227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2009775" y="6451600"/>
            <a:ext cx="16084550" cy="52784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2733338"/>
            <a:ext cx="8712200" cy="6715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1387138" y="12733338"/>
            <a:ext cx="8712200" cy="6715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31D7C6-2919-6C4A-91FE-0CB472DB97CE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9724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97056" rtl="0" eaLnBrk="1" latinLnBrk="0" hangingPunct="1">
      <a:defRPr sz="1965" kern="1200">
        <a:solidFill>
          <a:schemeClr val="tx1"/>
        </a:solidFill>
        <a:latin typeface="+mn-lt"/>
        <a:ea typeface="+mn-ea"/>
        <a:cs typeface="+mn-cs"/>
      </a:defRPr>
    </a:lvl1pPr>
    <a:lvl2pPr marL="748528" algn="l" defTabSz="1497056" rtl="0" eaLnBrk="1" latinLnBrk="0" hangingPunct="1">
      <a:defRPr sz="1965" kern="1200">
        <a:solidFill>
          <a:schemeClr val="tx1"/>
        </a:solidFill>
        <a:latin typeface="+mn-lt"/>
        <a:ea typeface="+mn-ea"/>
        <a:cs typeface="+mn-cs"/>
      </a:defRPr>
    </a:lvl2pPr>
    <a:lvl3pPr marL="1497056" algn="l" defTabSz="1497056" rtl="0" eaLnBrk="1" latinLnBrk="0" hangingPunct="1">
      <a:defRPr sz="1965" kern="1200">
        <a:solidFill>
          <a:schemeClr val="tx1"/>
        </a:solidFill>
        <a:latin typeface="+mn-lt"/>
        <a:ea typeface="+mn-ea"/>
        <a:cs typeface="+mn-cs"/>
      </a:defRPr>
    </a:lvl3pPr>
    <a:lvl4pPr marL="2245584" algn="l" defTabSz="1497056" rtl="0" eaLnBrk="1" latinLnBrk="0" hangingPunct="1">
      <a:defRPr sz="1965" kern="1200">
        <a:solidFill>
          <a:schemeClr val="tx1"/>
        </a:solidFill>
        <a:latin typeface="+mn-lt"/>
        <a:ea typeface="+mn-ea"/>
        <a:cs typeface="+mn-cs"/>
      </a:defRPr>
    </a:lvl4pPr>
    <a:lvl5pPr marL="2994111" algn="l" defTabSz="1497056" rtl="0" eaLnBrk="1" latinLnBrk="0" hangingPunct="1">
      <a:defRPr sz="1965" kern="1200">
        <a:solidFill>
          <a:schemeClr val="tx1"/>
        </a:solidFill>
        <a:latin typeface="+mn-lt"/>
        <a:ea typeface="+mn-ea"/>
        <a:cs typeface="+mn-cs"/>
      </a:defRPr>
    </a:lvl5pPr>
    <a:lvl6pPr marL="3742639" algn="l" defTabSz="1497056" rtl="0" eaLnBrk="1" latinLnBrk="0" hangingPunct="1">
      <a:defRPr sz="1965" kern="1200">
        <a:solidFill>
          <a:schemeClr val="tx1"/>
        </a:solidFill>
        <a:latin typeface="+mn-lt"/>
        <a:ea typeface="+mn-ea"/>
        <a:cs typeface="+mn-cs"/>
      </a:defRPr>
    </a:lvl6pPr>
    <a:lvl7pPr marL="4491167" algn="l" defTabSz="1497056" rtl="0" eaLnBrk="1" latinLnBrk="0" hangingPunct="1">
      <a:defRPr sz="1965" kern="1200">
        <a:solidFill>
          <a:schemeClr val="tx1"/>
        </a:solidFill>
        <a:latin typeface="+mn-lt"/>
        <a:ea typeface="+mn-ea"/>
        <a:cs typeface="+mn-cs"/>
      </a:defRPr>
    </a:lvl7pPr>
    <a:lvl8pPr marL="5239695" algn="l" defTabSz="1497056" rtl="0" eaLnBrk="1" latinLnBrk="0" hangingPunct="1">
      <a:defRPr sz="1965" kern="1200">
        <a:solidFill>
          <a:schemeClr val="tx1"/>
        </a:solidFill>
        <a:latin typeface="+mn-lt"/>
        <a:ea typeface="+mn-ea"/>
        <a:cs typeface="+mn-cs"/>
      </a:defRPr>
    </a:lvl8pPr>
    <a:lvl9pPr marL="5988223" algn="l" defTabSz="1497056" rtl="0" eaLnBrk="1" latinLnBrk="0" hangingPunct="1">
      <a:defRPr sz="1965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468879" y="6803135"/>
            <a:ext cx="27980642" cy="19020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360" b="1" i="0">
                <a:solidFill>
                  <a:schemeClr val="bg1"/>
                </a:solidFill>
                <a:latin typeface="Impact"/>
                <a:cs typeface="Impact"/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4937760" y="12289536"/>
            <a:ext cx="2304288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9/18/25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80903" y="5101673"/>
            <a:ext cx="6519216" cy="1902059"/>
          </a:xfrm>
        </p:spPr>
        <p:txBody>
          <a:bodyPr lIns="0" tIns="0" rIns="0" bIns="0"/>
          <a:lstStyle>
            <a:lvl1pPr>
              <a:defRPr sz="12360" b="1" i="0">
                <a:solidFill>
                  <a:schemeClr val="bg1"/>
                </a:solidFill>
                <a:latin typeface="Impact"/>
                <a:cs typeface="Impact"/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9/18/25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2A82BCDE-1DBA-1029-6BF3-3D29A9D2EC6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859838" y="2435225"/>
            <a:ext cx="7256462" cy="4238625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5713837-A11C-D121-DCC5-DAFE9016541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6802100" y="2408238"/>
            <a:ext cx="7258050" cy="6016625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49669121-0975-3E30-472A-F3E8A3356A0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4744363" y="2408238"/>
            <a:ext cx="7258050" cy="4238625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5E6DD537-E2D8-6463-48E2-2D674C50D3B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859838" y="11139488"/>
            <a:ext cx="3590925" cy="5402262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4021F5E4-159F-DAD4-DC14-9A04BF18913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859838" y="16944975"/>
            <a:ext cx="7256462" cy="4238625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5D283A40-5B33-2DA0-D3E8-A48003D1E0D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4744363" y="10718800"/>
            <a:ext cx="7258050" cy="3630613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80903" y="5101673"/>
            <a:ext cx="6519216" cy="1902059"/>
          </a:xfrm>
        </p:spPr>
        <p:txBody>
          <a:bodyPr lIns="0" tIns="0" rIns="0" bIns="0"/>
          <a:lstStyle>
            <a:lvl1pPr>
              <a:defRPr sz="12360" b="1" i="0">
                <a:solidFill>
                  <a:schemeClr val="bg1"/>
                </a:solidFill>
                <a:latin typeface="Impact"/>
                <a:cs typeface="Impact"/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645920" y="5047488"/>
            <a:ext cx="14319505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6952975" y="5047488"/>
            <a:ext cx="14319505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9/18/25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12" userDrawn="1">
          <p15:clr>
            <a:srgbClr val="FBAE40"/>
          </p15:clr>
        </p15:guide>
        <p15:guide id="2" pos="10368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80903" y="5101673"/>
            <a:ext cx="6519216" cy="116185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7550" b="1" i="0">
                <a:solidFill>
                  <a:schemeClr val="bg1"/>
                </a:solidFill>
                <a:latin typeface="Impact"/>
                <a:cs typeface="Impac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645920" y="5047488"/>
            <a:ext cx="296265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1192256" y="20409409"/>
            <a:ext cx="10533888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645921" y="20409409"/>
            <a:ext cx="7571232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9/18/25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23701250" y="20409409"/>
            <a:ext cx="7571232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eaLnBrk="1" hangingPunct="1">
        <a:defRPr>
          <a:latin typeface="+mj-lt"/>
          <a:ea typeface="+mj-ea"/>
          <a:cs typeface="+mj-cs"/>
        </a:defRPr>
      </a:lvl1pPr>
    </p:titleStyle>
    <p:bodyStyle>
      <a:lvl1pPr marL="0" eaLnBrk="1" hangingPunct="1">
        <a:defRPr>
          <a:latin typeface="+mn-lt"/>
          <a:ea typeface="+mn-ea"/>
          <a:cs typeface="+mn-cs"/>
        </a:defRPr>
      </a:lvl1pPr>
      <a:lvl2pPr marL="748482" eaLnBrk="1" hangingPunct="1">
        <a:defRPr>
          <a:latin typeface="+mn-lt"/>
          <a:ea typeface="+mn-ea"/>
          <a:cs typeface="+mn-cs"/>
        </a:defRPr>
      </a:lvl2pPr>
      <a:lvl3pPr marL="1496964" eaLnBrk="1" hangingPunct="1">
        <a:defRPr>
          <a:latin typeface="+mn-lt"/>
          <a:ea typeface="+mn-ea"/>
          <a:cs typeface="+mn-cs"/>
        </a:defRPr>
      </a:lvl3pPr>
      <a:lvl4pPr marL="2245446" eaLnBrk="1" hangingPunct="1">
        <a:defRPr>
          <a:latin typeface="+mn-lt"/>
          <a:ea typeface="+mn-ea"/>
          <a:cs typeface="+mn-cs"/>
        </a:defRPr>
      </a:lvl4pPr>
      <a:lvl5pPr marL="2993928" eaLnBrk="1" hangingPunct="1">
        <a:defRPr>
          <a:latin typeface="+mn-lt"/>
          <a:ea typeface="+mn-ea"/>
          <a:cs typeface="+mn-cs"/>
        </a:defRPr>
      </a:lvl5pPr>
      <a:lvl6pPr marL="3742411" eaLnBrk="1" hangingPunct="1">
        <a:defRPr>
          <a:latin typeface="+mn-lt"/>
          <a:ea typeface="+mn-ea"/>
          <a:cs typeface="+mn-cs"/>
        </a:defRPr>
      </a:lvl6pPr>
      <a:lvl7pPr marL="4490893" eaLnBrk="1" hangingPunct="1">
        <a:defRPr>
          <a:latin typeface="+mn-lt"/>
          <a:ea typeface="+mn-ea"/>
          <a:cs typeface="+mn-cs"/>
        </a:defRPr>
      </a:lvl7pPr>
      <a:lvl8pPr marL="5239375" eaLnBrk="1" hangingPunct="1">
        <a:defRPr>
          <a:latin typeface="+mn-lt"/>
          <a:ea typeface="+mn-ea"/>
          <a:cs typeface="+mn-cs"/>
        </a:defRPr>
      </a:lvl8pPr>
      <a:lvl9pPr marL="5987857" eaLnBrk="1" hangingPunct="1">
        <a:defRPr>
          <a:latin typeface="+mn-lt"/>
          <a:ea typeface="+mn-ea"/>
          <a:cs typeface="+mn-cs"/>
        </a:defRPr>
      </a:lvl9pPr>
    </p:bodyStyle>
    <p:otherStyle>
      <a:lvl1pPr marL="0" eaLnBrk="1" hangingPunct="1">
        <a:defRPr>
          <a:latin typeface="+mn-lt"/>
          <a:ea typeface="+mn-ea"/>
          <a:cs typeface="+mn-cs"/>
        </a:defRPr>
      </a:lvl1pPr>
      <a:lvl2pPr marL="748482" eaLnBrk="1" hangingPunct="1">
        <a:defRPr>
          <a:latin typeface="+mn-lt"/>
          <a:ea typeface="+mn-ea"/>
          <a:cs typeface="+mn-cs"/>
        </a:defRPr>
      </a:lvl2pPr>
      <a:lvl3pPr marL="1496964" eaLnBrk="1" hangingPunct="1">
        <a:defRPr>
          <a:latin typeface="+mn-lt"/>
          <a:ea typeface="+mn-ea"/>
          <a:cs typeface="+mn-cs"/>
        </a:defRPr>
      </a:lvl3pPr>
      <a:lvl4pPr marL="2245446" eaLnBrk="1" hangingPunct="1">
        <a:defRPr>
          <a:latin typeface="+mn-lt"/>
          <a:ea typeface="+mn-ea"/>
          <a:cs typeface="+mn-cs"/>
        </a:defRPr>
      </a:lvl4pPr>
      <a:lvl5pPr marL="2993928" eaLnBrk="1" hangingPunct="1">
        <a:defRPr>
          <a:latin typeface="+mn-lt"/>
          <a:ea typeface="+mn-ea"/>
          <a:cs typeface="+mn-cs"/>
        </a:defRPr>
      </a:lvl5pPr>
      <a:lvl6pPr marL="3742411" eaLnBrk="1" hangingPunct="1">
        <a:defRPr>
          <a:latin typeface="+mn-lt"/>
          <a:ea typeface="+mn-ea"/>
          <a:cs typeface="+mn-cs"/>
        </a:defRPr>
      </a:lvl6pPr>
      <a:lvl7pPr marL="4490893" eaLnBrk="1" hangingPunct="1">
        <a:defRPr>
          <a:latin typeface="+mn-lt"/>
          <a:ea typeface="+mn-ea"/>
          <a:cs typeface="+mn-cs"/>
        </a:defRPr>
      </a:lvl7pPr>
      <a:lvl8pPr marL="5239375" eaLnBrk="1" hangingPunct="1">
        <a:defRPr>
          <a:latin typeface="+mn-lt"/>
          <a:ea typeface="+mn-ea"/>
          <a:cs typeface="+mn-cs"/>
        </a:defRPr>
      </a:lvl8pPr>
      <a:lvl9pPr marL="5987857" eaLnBrk="1" hangingPunct="1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object 23">
            <a:extLst>
              <a:ext uri="{FF2B5EF4-FFF2-40B4-BE49-F238E27FC236}">
                <a16:creationId xmlns:a16="http://schemas.microsoft.com/office/drawing/2014/main" id="{D515DE35-3AFD-73AF-AB5E-C9917A82E3A5}"/>
              </a:ext>
            </a:extLst>
          </p:cNvPr>
          <p:cNvSpPr/>
          <p:nvPr/>
        </p:nvSpPr>
        <p:spPr>
          <a:xfrm>
            <a:off x="0" y="1"/>
            <a:ext cx="32939264" cy="22250400"/>
          </a:xfrm>
          <a:custGeom>
            <a:avLst/>
            <a:gdLst/>
            <a:ahLst/>
            <a:cxnLst/>
            <a:rect l="l" t="t" r="r" b="b"/>
            <a:pathLst>
              <a:path w="4432934" h="78740">
                <a:moveTo>
                  <a:pt x="4432674" y="0"/>
                </a:moveTo>
                <a:lnTo>
                  <a:pt x="0" y="0"/>
                </a:lnTo>
                <a:lnTo>
                  <a:pt x="0" y="78182"/>
                </a:lnTo>
                <a:lnTo>
                  <a:pt x="4432674" y="78182"/>
                </a:lnTo>
                <a:lnTo>
                  <a:pt x="4432674" y="0"/>
                </a:lnTo>
                <a:close/>
              </a:path>
            </a:pathLst>
          </a:custGeom>
          <a:solidFill>
            <a:srgbClr val="D6BE9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1" name="object 23">
            <a:extLst>
              <a:ext uri="{FF2B5EF4-FFF2-40B4-BE49-F238E27FC236}">
                <a16:creationId xmlns:a16="http://schemas.microsoft.com/office/drawing/2014/main" id="{D69DF3E5-E23B-1703-8BA1-B17CBD44F81B}"/>
              </a:ext>
            </a:extLst>
          </p:cNvPr>
          <p:cNvSpPr/>
          <p:nvPr/>
        </p:nvSpPr>
        <p:spPr>
          <a:xfrm rot="1381104">
            <a:off x="-2797423" y="-6936257"/>
            <a:ext cx="28635931" cy="32688807"/>
          </a:xfrm>
          <a:custGeom>
            <a:avLst/>
            <a:gdLst>
              <a:gd name="connsiteX0" fmla="*/ 4432674 w 4432674"/>
              <a:gd name="connsiteY0" fmla="*/ 0 h 78182"/>
              <a:gd name="connsiteX1" fmla="*/ 0 w 4432674"/>
              <a:gd name="connsiteY1" fmla="*/ 0 h 78182"/>
              <a:gd name="connsiteX2" fmla="*/ 1555244 w 4432674"/>
              <a:gd name="connsiteY2" fmla="*/ 77356 h 78182"/>
              <a:gd name="connsiteX3" fmla="*/ 4432674 w 4432674"/>
              <a:gd name="connsiteY3" fmla="*/ 78182 h 78182"/>
              <a:gd name="connsiteX4" fmla="*/ 4432674 w 4432674"/>
              <a:gd name="connsiteY4" fmla="*/ 0 h 78182"/>
              <a:gd name="connsiteX0" fmla="*/ 4432674 w 4432674"/>
              <a:gd name="connsiteY0" fmla="*/ 0 h 78182"/>
              <a:gd name="connsiteX1" fmla="*/ 0 w 4432674"/>
              <a:gd name="connsiteY1" fmla="*/ 0 h 78182"/>
              <a:gd name="connsiteX2" fmla="*/ 2023636 w 4432674"/>
              <a:gd name="connsiteY2" fmla="*/ 72717 h 78182"/>
              <a:gd name="connsiteX3" fmla="*/ 4432674 w 4432674"/>
              <a:gd name="connsiteY3" fmla="*/ 78182 h 78182"/>
              <a:gd name="connsiteX4" fmla="*/ 4432674 w 4432674"/>
              <a:gd name="connsiteY4" fmla="*/ 0 h 78182"/>
              <a:gd name="connsiteX0" fmla="*/ 4432674 w 4432674"/>
              <a:gd name="connsiteY0" fmla="*/ 0 h 78182"/>
              <a:gd name="connsiteX1" fmla="*/ 0 w 4432674"/>
              <a:gd name="connsiteY1" fmla="*/ 0 h 78182"/>
              <a:gd name="connsiteX2" fmla="*/ 1676828 w 4432674"/>
              <a:gd name="connsiteY2" fmla="*/ 77560 h 78182"/>
              <a:gd name="connsiteX3" fmla="*/ 4432674 w 4432674"/>
              <a:gd name="connsiteY3" fmla="*/ 78182 h 78182"/>
              <a:gd name="connsiteX4" fmla="*/ 4432674 w 4432674"/>
              <a:gd name="connsiteY4" fmla="*/ 0 h 78182"/>
              <a:gd name="connsiteX0" fmla="*/ 3968742 w 3968742"/>
              <a:gd name="connsiteY0" fmla="*/ 0 h 78182"/>
              <a:gd name="connsiteX1" fmla="*/ 0 w 3968742"/>
              <a:gd name="connsiteY1" fmla="*/ 29388 h 78182"/>
              <a:gd name="connsiteX2" fmla="*/ 1212896 w 3968742"/>
              <a:gd name="connsiteY2" fmla="*/ 77560 h 78182"/>
              <a:gd name="connsiteX3" fmla="*/ 3968742 w 3968742"/>
              <a:gd name="connsiteY3" fmla="*/ 78182 h 78182"/>
              <a:gd name="connsiteX4" fmla="*/ 3968742 w 3968742"/>
              <a:gd name="connsiteY4" fmla="*/ 0 h 78182"/>
              <a:gd name="connsiteX0" fmla="*/ 3981061 w 3981061"/>
              <a:gd name="connsiteY0" fmla="*/ 0 h 78182"/>
              <a:gd name="connsiteX1" fmla="*/ 0 w 3981061"/>
              <a:gd name="connsiteY1" fmla="*/ 29475 h 78182"/>
              <a:gd name="connsiteX2" fmla="*/ 1225215 w 3981061"/>
              <a:gd name="connsiteY2" fmla="*/ 77560 h 78182"/>
              <a:gd name="connsiteX3" fmla="*/ 3981061 w 3981061"/>
              <a:gd name="connsiteY3" fmla="*/ 78182 h 78182"/>
              <a:gd name="connsiteX4" fmla="*/ 3981061 w 3981061"/>
              <a:gd name="connsiteY4" fmla="*/ 0 h 78182"/>
              <a:gd name="connsiteX0" fmla="*/ 3971964 w 3981061"/>
              <a:gd name="connsiteY0" fmla="*/ 0 h 76554"/>
              <a:gd name="connsiteX1" fmla="*/ 0 w 3981061"/>
              <a:gd name="connsiteY1" fmla="*/ 27847 h 76554"/>
              <a:gd name="connsiteX2" fmla="*/ 1225215 w 3981061"/>
              <a:gd name="connsiteY2" fmla="*/ 75932 h 76554"/>
              <a:gd name="connsiteX3" fmla="*/ 3981061 w 3981061"/>
              <a:gd name="connsiteY3" fmla="*/ 76554 h 76554"/>
              <a:gd name="connsiteX4" fmla="*/ 3971964 w 3981061"/>
              <a:gd name="connsiteY4" fmla="*/ 0 h 76554"/>
              <a:gd name="connsiteX0" fmla="*/ 3971964 w 3974854"/>
              <a:gd name="connsiteY0" fmla="*/ 0 h 75932"/>
              <a:gd name="connsiteX1" fmla="*/ 0 w 3974854"/>
              <a:gd name="connsiteY1" fmla="*/ 27847 h 75932"/>
              <a:gd name="connsiteX2" fmla="*/ 1225215 w 3974854"/>
              <a:gd name="connsiteY2" fmla="*/ 75932 h 75932"/>
              <a:gd name="connsiteX3" fmla="*/ 3974854 w 3974854"/>
              <a:gd name="connsiteY3" fmla="*/ 57202 h 75932"/>
              <a:gd name="connsiteX4" fmla="*/ 3971964 w 3974854"/>
              <a:gd name="connsiteY4" fmla="*/ 0 h 75932"/>
              <a:gd name="connsiteX0" fmla="*/ 4072845 w 4075735"/>
              <a:gd name="connsiteY0" fmla="*/ 0 h 75932"/>
              <a:gd name="connsiteX1" fmla="*/ 0 w 4075735"/>
              <a:gd name="connsiteY1" fmla="*/ 25807 h 75932"/>
              <a:gd name="connsiteX2" fmla="*/ 1326096 w 4075735"/>
              <a:gd name="connsiteY2" fmla="*/ 75932 h 75932"/>
              <a:gd name="connsiteX3" fmla="*/ 4075735 w 4075735"/>
              <a:gd name="connsiteY3" fmla="*/ 57202 h 75932"/>
              <a:gd name="connsiteX4" fmla="*/ 4072845 w 4075735"/>
              <a:gd name="connsiteY4" fmla="*/ 0 h 75932"/>
              <a:gd name="connsiteX0" fmla="*/ 4076677 w 4076677"/>
              <a:gd name="connsiteY0" fmla="*/ 0 h 78479"/>
              <a:gd name="connsiteX1" fmla="*/ 0 w 4076677"/>
              <a:gd name="connsiteY1" fmla="*/ 28354 h 78479"/>
              <a:gd name="connsiteX2" fmla="*/ 1326096 w 4076677"/>
              <a:gd name="connsiteY2" fmla="*/ 78479 h 78479"/>
              <a:gd name="connsiteX3" fmla="*/ 4075735 w 4076677"/>
              <a:gd name="connsiteY3" fmla="*/ 59749 h 78479"/>
              <a:gd name="connsiteX4" fmla="*/ 4076677 w 4076677"/>
              <a:gd name="connsiteY4" fmla="*/ 0 h 78479"/>
              <a:gd name="connsiteX0" fmla="*/ 4076677 w 4076677"/>
              <a:gd name="connsiteY0" fmla="*/ 0 h 79005"/>
              <a:gd name="connsiteX1" fmla="*/ 0 w 4076677"/>
              <a:gd name="connsiteY1" fmla="*/ 28354 h 79005"/>
              <a:gd name="connsiteX2" fmla="*/ 1332691 w 4076677"/>
              <a:gd name="connsiteY2" fmla="*/ 79005 h 79005"/>
              <a:gd name="connsiteX3" fmla="*/ 4075735 w 4076677"/>
              <a:gd name="connsiteY3" fmla="*/ 59749 h 79005"/>
              <a:gd name="connsiteX4" fmla="*/ 4076677 w 4076677"/>
              <a:gd name="connsiteY4" fmla="*/ 0 h 79005"/>
              <a:gd name="connsiteX0" fmla="*/ 4076677 w 4076677"/>
              <a:gd name="connsiteY0" fmla="*/ 0 h 79558"/>
              <a:gd name="connsiteX1" fmla="*/ 0 w 4076677"/>
              <a:gd name="connsiteY1" fmla="*/ 28354 h 79558"/>
              <a:gd name="connsiteX2" fmla="*/ 1319195 w 4076677"/>
              <a:gd name="connsiteY2" fmla="*/ 79558 h 79558"/>
              <a:gd name="connsiteX3" fmla="*/ 4075735 w 4076677"/>
              <a:gd name="connsiteY3" fmla="*/ 59749 h 79558"/>
              <a:gd name="connsiteX4" fmla="*/ 4076677 w 4076677"/>
              <a:gd name="connsiteY4" fmla="*/ 0 h 79558"/>
              <a:gd name="connsiteX0" fmla="*/ 4076677 w 4076677"/>
              <a:gd name="connsiteY0" fmla="*/ 0 h 79558"/>
              <a:gd name="connsiteX1" fmla="*/ 0 w 4076677"/>
              <a:gd name="connsiteY1" fmla="*/ 28354 h 79558"/>
              <a:gd name="connsiteX2" fmla="*/ 1319195 w 4076677"/>
              <a:gd name="connsiteY2" fmla="*/ 79558 h 79558"/>
              <a:gd name="connsiteX3" fmla="*/ 4061357 w 4076677"/>
              <a:gd name="connsiteY3" fmla="*/ 60537 h 79558"/>
              <a:gd name="connsiteX4" fmla="*/ 4076677 w 4076677"/>
              <a:gd name="connsiteY4" fmla="*/ 0 h 79558"/>
              <a:gd name="connsiteX0" fmla="*/ 4160162 w 4160162"/>
              <a:gd name="connsiteY0" fmla="*/ 0 h 79558"/>
              <a:gd name="connsiteX1" fmla="*/ 0 w 4160162"/>
              <a:gd name="connsiteY1" fmla="*/ 29574 h 79558"/>
              <a:gd name="connsiteX2" fmla="*/ 1402680 w 4160162"/>
              <a:gd name="connsiteY2" fmla="*/ 79558 h 79558"/>
              <a:gd name="connsiteX3" fmla="*/ 4144842 w 4160162"/>
              <a:gd name="connsiteY3" fmla="*/ 60537 h 79558"/>
              <a:gd name="connsiteX4" fmla="*/ 4160162 w 4160162"/>
              <a:gd name="connsiteY4" fmla="*/ 0 h 79558"/>
              <a:gd name="connsiteX0" fmla="*/ 4160162 w 4160162"/>
              <a:gd name="connsiteY0" fmla="*/ 0 h 80485"/>
              <a:gd name="connsiteX1" fmla="*/ 0 w 4160162"/>
              <a:gd name="connsiteY1" fmla="*/ 29574 h 80485"/>
              <a:gd name="connsiteX2" fmla="*/ 1288725 w 4160162"/>
              <a:gd name="connsiteY2" fmla="*/ 80485 h 80485"/>
              <a:gd name="connsiteX3" fmla="*/ 4144842 w 4160162"/>
              <a:gd name="connsiteY3" fmla="*/ 60537 h 80485"/>
              <a:gd name="connsiteX4" fmla="*/ 4160162 w 4160162"/>
              <a:gd name="connsiteY4" fmla="*/ 0 h 80485"/>
              <a:gd name="connsiteX0" fmla="*/ 4188852 w 4188852"/>
              <a:gd name="connsiteY0" fmla="*/ 0 h 80485"/>
              <a:gd name="connsiteX1" fmla="*/ 0 w 4188852"/>
              <a:gd name="connsiteY1" fmla="*/ 29649 h 80485"/>
              <a:gd name="connsiteX2" fmla="*/ 1317415 w 4188852"/>
              <a:gd name="connsiteY2" fmla="*/ 80485 h 80485"/>
              <a:gd name="connsiteX3" fmla="*/ 4173532 w 4188852"/>
              <a:gd name="connsiteY3" fmla="*/ 60537 h 80485"/>
              <a:gd name="connsiteX4" fmla="*/ 4188852 w 4188852"/>
              <a:gd name="connsiteY4" fmla="*/ 0 h 80485"/>
              <a:gd name="connsiteX0" fmla="*/ 4188852 w 4188852"/>
              <a:gd name="connsiteY0" fmla="*/ 0 h 80485"/>
              <a:gd name="connsiteX1" fmla="*/ 0 w 4188852"/>
              <a:gd name="connsiteY1" fmla="*/ 29649 h 80485"/>
              <a:gd name="connsiteX2" fmla="*/ 1317415 w 4188852"/>
              <a:gd name="connsiteY2" fmla="*/ 80485 h 80485"/>
              <a:gd name="connsiteX3" fmla="*/ 4171528 w 4188852"/>
              <a:gd name="connsiteY3" fmla="*/ 60327 h 80485"/>
              <a:gd name="connsiteX4" fmla="*/ 4188852 w 4188852"/>
              <a:gd name="connsiteY4" fmla="*/ 0 h 80485"/>
              <a:gd name="connsiteX0" fmla="*/ 4188852 w 4188852"/>
              <a:gd name="connsiteY0" fmla="*/ 0 h 80485"/>
              <a:gd name="connsiteX1" fmla="*/ 0 w 4188852"/>
              <a:gd name="connsiteY1" fmla="*/ 29649 h 80485"/>
              <a:gd name="connsiteX2" fmla="*/ 1317415 w 4188852"/>
              <a:gd name="connsiteY2" fmla="*/ 80485 h 80485"/>
              <a:gd name="connsiteX3" fmla="*/ 4167730 w 4188852"/>
              <a:gd name="connsiteY3" fmla="*/ 58292 h 80485"/>
              <a:gd name="connsiteX4" fmla="*/ 4188852 w 4188852"/>
              <a:gd name="connsiteY4" fmla="*/ 0 h 80485"/>
              <a:gd name="connsiteX0" fmla="*/ 4188852 w 4188852"/>
              <a:gd name="connsiteY0" fmla="*/ 0 h 79238"/>
              <a:gd name="connsiteX1" fmla="*/ 0 w 4188852"/>
              <a:gd name="connsiteY1" fmla="*/ 29649 h 79238"/>
              <a:gd name="connsiteX2" fmla="*/ 1299240 w 4188852"/>
              <a:gd name="connsiteY2" fmla="*/ 79238 h 79238"/>
              <a:gd name="connsiteX3" fmla="*/ 4167730 w 4188852"/>
              <a:gd name="connsiteY3" fmla="*/ 58292 h 79238"/>
              <a:gd name="connsiteX4" fmla="*/ 4188852 w 4188852"/>
              <a:gd name="connsiteY4" fmla="*/ 0 h 79238"/>
              <a:gd name="connsiteX0" fmla="*/ 4188852 w 4188852"/>
              <a:gd name="connsiteY0" fmla="*/ 0 h 78835"/>
              <a:gd name="connsiteX1" fmla="*/ 0 w 4188852"/>
              <a:gd name="connsiteY1" fmla="*/ 29649 h 78835"/>
              <a:gd name="connsiteX2" fmla="*/ 1275045 w 4188852"/>
              <a:gd name="connsiteY2" fmla="*/ 78835 h 78835"/>
              <a:gd name="connsiteX3" fmla="*/ 4167730 w 4188852"/>
              <a:gd name="connsiteY3" fmla="*/ 58292 h 78835"/>
              <a:gd name="connsiteX4" fmla="*/ 4188852 w 4188852"/>
              <a:gd name="connsiteY4" fmla="*/ 0 h 78835"/>
              <a:gd name="connsiteX0" fmla="*/ 4188852 w 4188852"/>
              <a:gd name="connsiteY0" fmla="*/ 0 h 78835"/>
              <a:gd name="connsiteX1" fmla="*/ 0 w 4188852"/>
              <a:gd name="connsiteY1" fmla="*/ 29649 h 78835"/>
              <a:gd name="connsiteX2" fmla="*/ 1275045 w 4188852"/>
              <a:gd name="connsiteY2" fmla="*/ 78835 h 78835"/>
              <a:gd name="connsiteX3" fmla="*/ 4159857 w 4188852"/>
              <a:gd name="connsiteY3" fmla="*/ 58615 h 78835"/>
              <a:gd name="connsiteX4" fmla="*/ 4188852 w 4188852"/>
              <a:gd name="connsiteY4" fmla="*/ 0 h 78835"/>
              <a:gd name="connsiteX0" fmla="*/ 4191760 w 4191760"/>
              <a:gd name="connsiteY0" fmla="*/ 0 h 78835"/>
              <a:gd name="connsiteX1" fmla="*/ 0 w 4191760"/>
              <a:gd name="connsiteY1" fmla="*/ 29536 h 78835"/>
              <a:gd name="connsiteX2" fmla="*/ 1277953 w 4191760"/>
              <a:gd name="connsiteY2" fmla="*/ 78835 h 78835"/>
              <a:gd name="connsiteX3" fmla="*/ 4162765 w 4191760"/>
              <a:gd name="connsiteY3" fmla="*/ 58615 h 78835"/>
              <a:gd name="connsiteX4" fmla="*/ 4191760 w 4191760"/>
              <a:gd name="connsiteY4" fmla="*/ 0 h 78835"/>
              <a:gd name="connsiteX0" fmla="*/ 4191760 w 4191760"/>
              <a:gd name="connsiteY0" fmla="*/ 0 h 79153"/>
              <a:gd name="connsiteX1" fmla="*/ 0 w 4191760"/>
              <a:gd name="connsiteY1" fmla="*/ 29536 h 79153"/>
              <a:gd name="connsiteX2" fmla="*/ 1249771 w 4191760"/>
              <a:gd name="connsiteY2" fmla="*/ 79153 h 79153"/>
              <a:gd name="connsiteX3" fmla="*/ 4162765 w 4191760"/>
              <a:gd name="connsiteY3" fmla="*/ 58615 h 79153"/>
              <a:gd name="connsiteX4" fmla="*/ 4191760 w 4191760"/>
              <a:gd name="connsiteY4" fmla="*/ 0 h 791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91760" h="79153">
                <a:moveTo>
                  <a:pt x="4191760" y="0"/>
                </a:moveTo>
                <a:lnTo>
                  <a:pt x="0" y="29536"/>
                </a:lnTo>
                <a:lnTo>
                  <a:pt x="1249771" y="79153"/>
                </a:lnTo>
                <a:lnTo>
                  <a:pt x="4162765" y="58615"/>
                </a:lnTo>
                <a:lnTo>
                  <a:pt x="4191760" y="0"/>
                </a:lnTo>
                <a:close/>
              </a:path>
            </a:pathLst>
          </a:custGeom>
          <a:solidFill>
            <a:schemeClr val="tx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4" name="object 8">
            <a:extLst>
              <a:ext uri="{FF2B5EF4-FFF2-40B4-BE49-F238E27FC236}">
                <a16:creationId xmlns:a16="http://schemas.microsoft.com/office/drawing/2014/main" id="{D2ADADB9-0571-CBB7-4655-5F4573F637AA}"/>
              </a:ext>
            </a:extLst>
          </p:cNvPr>
          <p:cNvSpPr txBox="1"/>
          <p:nvPr/>
        </p:nvSpPr>
        <p:spPr>
          <a:xfrm>
            <a:off x="1307584" y="9682757"/>
            <a:ext cx="4158533" cy="1064840"/>
          </a:xfrm>
          <a:prstGeom prst="rect">
            <a:avLst/>
          </a:prstGeom>
        </p:spPr>
        <p:txBody>
          <a:bodyPr vert="horz" wrap="square" lIns="0" tIns="444942" rIns="0" bIns="0" rtlCol="0">
            <a:spAutoFit/>
          </a:bodyPr>
          <a:lstStyle/>
          <a:p>
            <a:pPr marL="20791">
              <a:spcBef>
                <a:spcPts val="3503"/>
              </a:spcBef>
            </a:pPr>
            <a:r>
              <a:rPr sz="4000" kern="1200" spc="100" dirty="0">
                <a:solidFill>
                  <a:srgbClr val="D6BE91"/>
                </a:solidFill>
                <a:latin typeface="Impact"/>
                <a:cs typeface="Impact"/>
              </a:rPr>
              <a:t>OVERVIEW</a:t>
            </a:r>
            <a:endParaRPr sz="4000" kern="1200" spc="100" dirty="0">
              <a:latin typeface="AcuminProSemiCond-Semibold"/>
              <a:cs typeface="AcuminProSemiCond-Semibold"/>
            </a:endParaRPr>
          </a:p>
        </p:txBody>
      </p:sp>
      <p:sp>
        <p:nvSpPr>
          <p:cNvPr id="15" name="object 15">
            <a:extLst>
              <a:ext uri="{FF2B5EF4-FFF2-40B4-BE49-F238E27FC236}">
                <a16:creationId xmlns:a16="http://schemas.microsoft.com/office/drawing/2014/main" id="{F4930196-46A0-3E84-6801-5BF2F943CEB8}"/>
              </a:ext>
            </a:extLst>
          </p:cNvPr>
          <p:cNvSpPr txBox="1">
            <a:spLocks/>
          </p:cNvSpPr>
          <p:nvPr/>
        </p:nvSpPr>
        <p:spPr>
          <a:xfrm>
            <a:off x="1225292" y="3254408"/>
            <a:ext cx="27486428" cy="2504591"/>
          </a:xfrm>
          <a:prstGeom prst="rect">
            <a:avLst/>
          </a:prstGeom>
        </p:spPr>
        <p:txBody>
          <a:bodyPr vert="horz" wrap="square" lIns="0" tIns="375290" rIns="0" bIns="0" rtlCol="0">
            <a:spAutoFit/>
          </a:bodyPr>
          <a:lstStyle>
            <a:lvl1pPr eaLnBrk="1" hangingPunct="1">
              <a:defRPr sz="12360" b="1" i="0">
                <a:solidFill>
                  <a:schemeClr val="bg1"/>
                </a:solidFill>
                <a:latin typeface="Impact"/>
                <a:ea typeface="+mj-ea"/>
                <a:cs typeface="Impact"/>
              </a:defRPr>
            </a:lvl1pPr>
          </a:lstStyle>
          <a:p>
            <a:pPr marL="20791" marR="8316">
              <a:spcBef>
                <a:spcPts val="2955"/>
              </a:spcBef>
            </a:pPr>
            <a:r>
              <a:rPr lang="en-US" sz="9600" b="0" kern="1200" spc="100" dirty="0"/>
              <a:t>Title of Seminar: No Need for Quotation Marks, Reduce Font Size if Long Title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27E4738B-E57C-CE83-0E96-12B103D442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638561" y="1355399"/>
            <a:ext cx="9274624" cy="982019"/>
          </a:xfrm>
          <a:prstGeom prst="rect">
            <a:avLst/>
          </a:prstGeom>
        </p:spPr>
      </p:pic>
      <p:sp>
        <p:nvSpPr>
          <p:cNvPr id="41" name="object 8">
            <a:extLst>
              <a:ext uri="{FF2B5EF4-FFF2-40B4-BE49-F238E27FC236}">
                <a16:creationId xmlns:a16="http://schemas.microsoft.com/office/drawing/2014/main" id="{947BBB20-9D62-369E-55D8-B62E3EAC6C1A}"/>
              </a:ext>
            </a:extLst>
          </p:cNvPr>
          <p:cNvSpPr txBox="1"/>
          <p:nvPr/>
        </p:nvSpPr>
        <p:spPr>
          <a:xfrm>
            <a:off x="1285812" y="14407157"/>
            <a:ext cx="4158533" cy="1064840"/>
          </a:xfrm>
          <a:prstGeom prst="rect">
            <a:avLst/>
          </a:prstGeom>
        </p:spPr>
        <p:txBody>
          <a:bodyPr vert="horz" wrap="square" lIns="0" tIns="444942" rIns="0" bIns="0" rtlCol="0">
            <a:spAutoFit/>
          </a:bodyPr>
          <a:lstStyle/>
          <a:p>
            <a:pPr marL="20791">
              <a:spcBef>
                <a:spcPts val="3503"/>
              </a:spcBef>
            </a:pPr>
            <a:r>
              <a:rPr lang="en-US" sz="4000" kern="1200" spc="100" dirty="0">
                <a:solidFill>
                  <a:srgbClr val="D6BE91"/>
                </a:solidFill>
                <a:latin typeface="Impact"/>
                <a:cs typeface="AcuminProSemiCond-Semibold"/>
              </a:rPr>
              <a:t>BIO</a:t>
            </a:r>
            <a:endParaRPr sz="4000" kern="1200" spc="100" dirty="0">
              <a:latin typeface="AcuminProSemiCond-Semibold"/>
              <a:cs typeface="AcuminProSemiCond-Semibold"/>
            </a:endParaRPr>
          </a:p>
        </p:txBody>
      </p:sp>
      <p:sp>
        <p:nvSpPr>
          <p:cNvPr id="42" name="object 8">
            <a:extLst>
              <a:ext uri="{FF2B5EF4-FFF2-40B4-BE49-F238E27FC236}">
                <a16:creationId xmlns:a16="http://schemas.microsoft.com/office/drawing/2014/main" id="{288D8B5B-E2A5-E6E2-5A17-7AB966942B17}"/>
              </a:ext>
            </a:extLst>
          </p:cNvPr>
          <p:cNvSpPr txBox="1"/>
          <p:nvPr/>
        </p:nvSpPr>
        <p:spPr>
          <a:xfrm>
            <a:off x="1285812" y="15216519"/>
            <a:ext cx="18440400" cy="6348081"/>
          </a:xfrm>
          <a:prstGeom prst="rect">
            <a:avLst/>
          </a:prstGeom>
        </p:spPr>
        <p:txBody>
          <a:bodyPr vert="horz" wrap="square" lIns="0" tIns="444942" rIns="0" bIns="0" rtlCol="0">
            <a:spAutoFit/>
          </a:bodyPr>
          <a:lstStyle/>
          <a:p>
            <a:pPr marL="33266" marR="504186" algn="l">
              <a:lnSpc>
                <a:spcPct val="104500"/>
              </a:lnSpc>
              <a:spcBef>
                <a:spcPts val="1261"/>
              </a:spcBef>
            </a:pPr>
            <a:r>
              <a:rPr lang="en-US"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Insert bio</a:t>
            </a:r>
            <a:r>
              <a:rPr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.</a:t>
            </a:r>
            <a:r>
              <a:rPr sz="2800" b="1" spc="-82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Lorem</a:t>
            </a:r>
            <a:r>
              <a:rPr sz="2800" b="1" spc="-74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ipsum</a:t>
            </a:r>
            <a:r>
              <a:rPr sz="2800" b="1" spc="-82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dolor</a:t>
            </a:r>
            <a:r>
              <a:rPr sz="2800" b="1" spc="-82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sz="2800" b="1" spc="-4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sit </a:t>
            </a:r>
            <a:r>
              <a:rPr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amet,</a:t>
            </a:r>
            <a:r>
              <a:rPr sz="2800" b="1" spc="-65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consectetuer</a:t>
            </a:r>
            <a:r>
              <a:rPr sz="2800" b="1" spc="-65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adipiscing</a:t>
            </a:r>
            <a:r>
              <a:rPr sz="2800" b="1" spc="-65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sz="2800" b="1" spc="-16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elit, </a:t>
            </a:r>
            <a:r>
              <a:rPr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sed</a:t>
            </a:r>
            <a:r>
              <a:rPr sz="2800" b="1" spc="-74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diam</a:t>
            </a:r>
            <a:r>
              <a:rPr sz="2800" b="1" spc="-65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sz="2800" b="1" spc="-16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nonummy</a:t>
            </a:r>
            <a:r>
              <a:rPr sz="2800" b="1" spc="-65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nibh</a:t>
            </a:r>
            <a:r>
              <a:rPr sz="2800" b="1" spc="-74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sz="2800" b="1" spc="-16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euismod </a:t>
            </a:r>
            <a:r>
              <a:rPr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tincidunt</a:t>
            </a:r>
            <a:r>
              <a:rPr sz="2800" b="1" spc="-98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ut</a:t>
            </a:r>
            <a:r>
              <a:rPr sz="2800" b="1" spc="-90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laoreet</a:t>
            </a:r>
            <a:r>
              <a:rPr sz="2800" b="1" spc="-90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dolore</a:t>
            </a:r>
            <a:r>
              <a:rPr sz="2800" b="1" spc="-90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sz="2800" b="1" spc="-16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magna </a:t>
            </a:r>
            <a:r>
              <a:rPr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aliquam</a:t>
            </a:r>
            <a:r>
              <a:rPr sz="2800" b="1" spc="-98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erat</a:t>
            </a:r>
            <a:r>
              <a:rPr sz="2800" b="1" spc="-90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volutpat.</a:t>
            </a:r>
            <a:r>
              <a:rPr sz="2800" b="1" spc="-90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Ut</a:t>
            </a:r>
            <a:r>
              <a:rPr sz="2800" b="1" spc="-90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wisi</a:t>
            </a:r>
            <a:r>
              <a:rPr sz="2800" b="1" spc="-90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sz="2800" b="1" spc="-33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enim </a:t>
            </a:r>
            <a:r>
              <a:rPr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ad</a:t>
            </a:r>
            <a:r>
              <a:rPr sz="2800" b="1" spc="-90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minim</a:t>
            </a:r>
            <a:r>
              <a:rPr sz="2800" b="1" spc="-82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veniam,</a:t>
            </a:r>
            <a:r>
              <a:rPr sz="2800" b="1" spc="-82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quis</a:t>
            </a:r>
            <a:r>
              <a:rPr sz="2800" b="1" spc="-82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sz="2800" b="1" spc="-16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nostrud </a:t>
            </a:r>
            <a:r>
              <a:rPr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exerci</a:t>
            </a:r>
            <a:r>
              <a:rPr sz="2800" b="1" spc="-13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tation</a:t>
            </a:r>
            <a:r>
              <a:rPr sz="2800" b="1" spc="-13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sz="2800" b="1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ullamcorper</a:t>
            </a:r>
            <a:r>
              <a:rPr sz="2800" b="1" spc="-13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sz="2800" b="1" spc="-16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suscipit</a:t>
            </a:r>
            <a:r>
              <a:rPr lang="en-US" sz="2800" spc="-16" dirty="0"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sz="2800" b="1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lobortis</a:t>
            </a:r>
            <a:r>
              <a:rPr sz="2800" b="1" spc="-57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nisl</a:t>
            </a:r>
            <a:r>
              <a:rPr sz="2800" b="1" spc="-57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ut</a:t>
            </a:r>
            <a:r>
              <a:rPr sz="2800" b="1" spc="-57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aliquip</a:t>
            </a:r>
            <a:r>
              <a:rPr sz="2800" b="1" spc="-57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exea</a:t>
            </a:r>
            <a:r>
              <a:rPr sz="2800" b="1" spc="-57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sz="2800" b="1" spc="-16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commodo </a:t>
            </a:r>
            <a:r>
              <a:rPr sz="2800" b="1" spc="-16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consequat</a:t>
            </a:r>
            <a:r>
              <a:rPr sz="2800" b="1" spc="-16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.</a:t>
            </a:r>
            <a:r>
              <a:rPr lang="en-US" sz="2800" spc="-16" dirty="0"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Duis</a:t>
            </a:r>
            <a:r>
              <a:rPr sz="2800" b="1" spc="-98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autem</a:t>
            </a:r>
            <a:r>
              <a:rPr sz="2800" b="1" spc="-98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vel</a:t>
            </a:r>
            <a:r>
              <a:rPr sz="2800" b="1" spc="-90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eum</a:t>
            </a:r>
            <a:r>
              <a:rPr sz="2800" b="1" spc="-98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iriure</a:t>
            </a:r>
            <a:r>
              <a:rPr sz="2800" b="1" spc="-90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sz="2800" b="1" spc="-16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dolor </a:t>
            </a:r>
            <a:r>
              <a:rPr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in</a:t>
            </a:r>
            <a:r>
              <a:rPr sz="2800" b="1" spc="-82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hendrerit</a:t>
            </a:r>
            <a:r>
              <a:rPr sz="2800" b="1" spc="-82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in</a:t>
            </a:r>
            <a:r>
              <a:rPr sz="2800" b="1" spc="-82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nulla</a:t>
            </a:r>
            <a:r>
              <a:rPr sz="2800" b="1" spc="-74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at</a:t>
            </a:r>
            <a:r>
              <a:rPr sz="2800" b="1" spc="-82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vero</a:t>
            </a:r>
            <a:r>
              <a:rPr sz="2800" b="1" spc="-82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eros</a:t>
            </a:r>
            <a:r>
              <a:rPr sz="2800" b="1" spc="-82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sz="2800" b="1" spc="-4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et </a:t>
            </a:r>
            <a:r>
              <a:rPr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et</a:t>
            </a:r>
            <a:r>
              <a:rPr sz="2800" b="1" spc="-74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iusto</a:t>
            </a:r>
            <a:r>
              <a:rPr sz="2800" b="1" spc="-74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odio</a:t>
            </a:r>
            <a:r>
              <a:rPr sz="2800" b="1" spc="-74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dignissim</a:t>
            </a:r>
            <a:r>
              <a:rPr sz="2800" b="1" spc="-65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qui</a:t>
            </a:r>
            <a:r>
              <a:rPr sz="2800" b="1" spc="-74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sz="2800" b="1" spc="-16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blandit </a:t>
            </a:r>
            <a:r>
              <a:rPr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praesent</a:t>
            </a:r>
            <a:r>
              <a:rPr sz="2800" b="1" spc="-82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sz="2800" b="1" spc="-16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luptatum</a:t>
            </a:r>
            <a:r>
              <a:rPr sz="2800" b="1" spc="-82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zzril</a:t>
            </a:r>
            <a:r>
              <a:rPr sz="2800" b="1" spc="-82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sz="2800" b="1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duis</a:t>
            </a:r>
            <a:r>
              <a:rPr sz="2800" b="1" spc="-82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sz="2800" b="1" spc="-16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nulla</a:t>
            </a:r>
            <a:r>
              <a:rPr lang="en-US" sz="2800" spc="-16" dirty="0"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sz="2800" b="1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facilisi</a:t>
            </a:r>
            <a:r>
              <a:rPr sz="2800" b="1" spc="548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magna</a:t>
            </a:r>
            <a:r>
              <a:rPr sz="2800" b="1" spc="-98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aliquam</a:t>
            </a:r>
            <a:r>
              <a:rPr sz="2800" b="1" spc="-106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erat</a:t>
            </a:r>
            <a:r>
              <a:rPr sz="2800" b="1" spc="-98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sz="2800" b="1" spc="-16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volutpat. </a:t>
            </a:r>
            <a:r>
              <a:rPr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Lorem</a:t>
            </a:r>
            <a:r>
              <a:rPr sz="2800" b="1" spc="-74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ipsum</a:t>
            </a:r>
            <a:r>
              <a:rPr sz="2800" b="1" spc="-74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dolor</a:t>
            </a:r>
            <a:r>
              <a:rPr sz="2800" b="1" spc="-74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sit</a:t>
            </a:r>
            <a:r>
              <a:rPr sz="2800" b="1" spc="-74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amet</a:t>
            </a:r>
            <a:r>
              <a:rPr sz="2800" b="1" spc="-74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sz="2800" b="1" spc="-16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elit</a:t>
            </a:r>
            <a:r>
              <a:rPr sz="2800" b="1" spc="-16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.</a:t>
            </a:r>
            <a:endParaRPr lang="en-US" sz="2800" b="1" spc="-16" dirty="0">
              <a:solidFill>
                <a:srgbClr val="FFFFFF"/>
              </a:solidFill>
              <a:latin typeface="Franklin Gothic Medium" panose="020B0603020102020204" pitchFamily="34" charset="0"/>
              <a:cs typeface="AcuminProSemiCond-Semibold"/>
            </a:endParaRPr>
          </a:p>
          <a:p>
            <a:pPr marL="33266" marR="504186" algn="l">
              <a:lnSpc>
                <a:spcPct val="104500"/>
              </a:lnSpc>
              <a:spcBef>
                <a:spcPts val="1261"/>
              </a:spcBef>
            </a:pPr>
            <a:endParaRPr lang="en-US" sz="2800" b="1" spc="-16" dirty="0">
              <a:solidFill>
                <a:srgbClr val="FFFFFF"/>
              </a:solidFill>
              <a:latin typeface="Franklin Gothic Medium" panose="020B0603020102020204" pitchFamily="34" charset="0"/>
              <a:cs typeface="AcuminProSemiCond-Semibold"/>
            </a:endParaRPr>
          </a:p>
          <a:p>
            <a:pPr marL="33266" marR="504186" algn="l">
              <a:lnSpc>
                <a:spcPct val="104500"/>
              </a:lnSpc>
              <a:spcBef>
                <a:spcPts val="1261"/>
              </a:spcBef>
            </a:pPr>
            <a:r>
              <a:rPr lang="en-US"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Lorem</a:t>
            </a:r>
            <a:r>
              <a:rPr lang="en-US" sz="2800" b="1" spc="-74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ipsum</a:t>
            </a:r>
            <a:r>
              <a:rPr lang="en-US" sz="2800" b="1" spc="-82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dolor</a:t>
            </a:r>
            <a:r>
              <a:rPr lang="en-US" sz="2800" b="1" spc="-82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spc="-4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sit </a:t>
            </a:r>
            <a:r>
              <a:rPr lang="en-US" sz="2800" b="1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amet</a:t>
            </a:r>
            <a:r>
              <a:rPr lang="en-US"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,</a:t>
            </a:r>
            <a:r>
              <a:rPr lang="en-US" sz="2800" b="1" spc="-65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consectetuer</a:t>
            </a:r>
            <a:r>
              <a:rPr lang="en-US" sz="2800" b="1" spc="-65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adipiscing</a:t>
            </a:r>
            <a:r>
              <a:rPr lang="en-US" sz="2800" b="1" spc="-65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spc="-16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elit</a:t>
            </a:r>
            <a:r>
              <a:rPr lang="en-US" sz="2800" b="1" spc="-16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, </a:t>
            </a:r>
            <a:r>
              <a:rPr lang="en-US"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sed</a:t>
            </a:r>
            <a:r>
              <a:rPr lang="en-US" sz="2800" b="1" spc="-74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diam</a:t>
            </a:r>
            <a:r>
              <a:rPr lang="en-US" sz="2800" b="1" spc="-65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spc="-16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nonummy</a:t>
            </a:r>
            <a:r>
              <a:rPr lang="en-US" sz="2800" b="1" spc="-65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nibh</a:t>
            </a:r>
            <a:r>
              <a:rPr lang="en-US" sz="2800" b="1" spc="-74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spc="-16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euismod</a:t>
            </a:r>
            <a:r>
              <a:rPr lang="en-US" sz="2800" b="1" spc="-16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tincidunt</a:t>
            </a:r>
            <a:r>
              <a:rPr lang="en-US" sz="2800" b="1" spc="-98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ut</a:t>
            </a:r>
            <a:r>
              <a:rPr lang="en-US" sz="2800" b="1" spc="-90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laoreet</a:t>
            </a:r>
            <a:r>
              <a:rPr lang="en-US" sz="2800" b="1" spc="-90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dolore</a:t>
            </a:r>
            <a:r>
              <a:rPr lang="en-US" sz="2800" b="1" spc="-90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spc="-16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magna </a:t>
            </a:r>
            <a:r>
              <a:rPr lang="en-US" sz="2800" b="1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aliquam</a:t>
            </a:r>
            <a:r>
              <a:rPr lang="en-US" sz="2800" b="1" spc="-98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erat</a:t>
            </a:r>
            <a:r>
              <a:rPr lang="en-US" sz="2800" b="1" spc="-90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volutpat</a:t>
            </a:r>
            <a:r>
              <a:rPr lang="en-US"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.</a:t>
            </a:r>
            <a:r>
              <a:rPr lang="en-US" sz="2800" b="1" spc="-90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Ut</a:t>
            </a:r>
            <a:r>
              <a:rPr lang="en-US" sz="2800" b="1" spc="-90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wisi</a:t>
            </a:r>
            <a:r>
              <a:rPr lang="en-US" sz="2800" b="1" spc="-90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spc="-33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enim</a:t>
            </a:r>
            <a:r>
              <a:rPr lang="en-US" sz="2800" b="1" spc="-33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ad</a:t>
            </a:r>
            <a:r>
              <a:rPr lang="en-US" sz="2800" b="1" spc="-90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minim</a:t>
            </a:r>
            <a:r>
              <a:rPr lang="en-US" sz="2800" b="1" spc="-82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veniam</a:t>
            </a:r>
            <a:r>
              <a:rPr lang="en-US"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,</a:t>
            </a:r>
            <a:r>
              <a:rPr lang="en-US" sz="2800" b="1" spc="-82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quis</a:t>
            </a:r>
            <a:r>
              <a:rPr lang="en-US" sz="2800" b="1" spc="-82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spc="-16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nostrud</a:t>
            </a:r>
            <a:r>
              <a:rPr lang="en-US" sz="2800" b="1" spc="-16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exerci</a:t>
            </a:r>
            <a:r>
              <a:rPr lang="en-US" sz="2800" b="1" spc="-13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tation</a:t>
            </a:r>
            <a:r>
              <a:rPr lang="en-US" sz="2800" b="1" spc="-13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ullamcorper</a:t>
            </a:r>
            <a:r>
              <a:rPr lang="en-US" sz="2800" b="1" spc="-13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spc="-16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suscipit</a:t>
            </a:r>
            <a:r>
              <a:rPr lang="en-US" sz="2800" spc="-16" dirty="0"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lobortis</a:t>
            </a:r>
            <a:r>
              <a:rPr lang="en-US" sz="2800" b="1" spc="-57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nisl</a:t>
            </a:r>
            <a:r>
              <a:rPr lang="en-US" sz="2800" b="1" spc="-57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ut</a:t>
            </a:r>
            <a:r>
              <a:rPr lang="en-US" sz="2800" b="1" spc="-57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aliquip</a:t>
            </a:r>
            <a:r>
              <a:rPr lang="en-US" sz="2800" b="1" spc="-57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exea</a:t>
            </a:r>
            <a:r>
              <a:rPr lang="en-US" sz="2800" b="1" spc="-57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spc="-16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commodo</a:t>
            </a:r>
            <a:r>
              <a:rPr lang="en-US" sz="2800" b="1" spc="-16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spc="-16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consequat</a:t>
            </a:r>
            <a:r>
              <a:rPr lang="en-US" sz="2800" b="1" spc="-16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.</a:t>
            </a:r>
            <a:r>
              <a:rPr lang="en-US" sz="2800" spc="-16" dirty="0"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Duis</a:t>
            </a:r>
            <a:r>
              <a:rPr lang="en-US" sz="2800" b="1" spc="-98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autem</a:t>
            </a:r>
            <a:r>
              <a:rPr lang="en-US" sz="2800" b="1" spc="-98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vel</a:t>
            </a:r>
            <a:r>
              <a:rPr lang="en-US" sz="2800" b="1" spc="-90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eum</a:t>
            </a:r>
            <a:r>
              <a:rPr lang="en-US" sz="2800" b="1" spc="-98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iriure</a:t>
            </a:r>
            <a:r>
              <a:rPr lang="en-US" sz="2800" b="1" spc="-90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spc="-16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dolor </a:t>
            </a:r>
            <a:r>
              <a:rPr lang="en-US"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in</a:t>
            </a:r>
            <a:r>
              <a:rPr lang="en-US" sz="2800" b="1" spc="-82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hendrerit</a:t>
            </a:r>
            <a:r>
              <a:rPr lang="en-US" sz="2800" b="1" spc="-82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in</a:t>
            </a:r>
            <a:r>
              <a:rPr lang="en-US" sz="2800" b="1" spc="-82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nulla</a:t>
            </a:r>
            <a:r>
              <a:rPr lang="en-US" sz="2800" b="1" spc="-74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at</a:t>
            </a:r>
            <a:r>
              <a:rPr lang="en-US" sz="2800" b="1" spc="-82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vero</a:t>
            </a:r>
            <a:r>
              <a:rPr lang="en-US" sz="2800" b="1" spc="-82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eros</a:t>
            </a:r>
            <a:r>
              <a:rPr lang="en-US" sz="2800" b="1" spc="-82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spc="-4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et </a:t>
            </a:r>
            <a:r>
              <a:rPr lang="en-US"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et</a:t>
            </a:r>
            <a:r>
              <a:rPr lang="en-US" sz="2800" b="1" spc="-74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iusto</a:t>
            </a:r>
            <a:r>
              <a:rPr lang="en-US" sz="2800" b="1" spc="-74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odio</a:t>
            </a:r>
            <a:r>
              <a:rPr lang="en-US" sz="2800" b="1" spc="-74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dignissim</a:t>
            </a:r>
            <a:r>
              <a:rPr lang="en-US" sz="2800" b="1" spc="-65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qui</a:t>
            </a:r>
            <a:r>
              <a:rPr lang="en-US" sz="2800" b="1" spc="-74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spc="-16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blandit</a:t>
            </a:r>
            <a:r>
              <a:rPr lang="en-US" sz="2800" b="1" spc="-16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praesent</a:t>
            </a:r>
            <a:r>
              <a:rPr lang="en-US" sz="2800" b="1" spc="-82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spc="-16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luptatum</a:t>
            </a:r>
            <a:r>
              <a:rPr lang="en-US" sz="2800" b="1" spc="-82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zzril</a:t>
            </a:r>
            <a:r>
              <a:rPr lang="en-US" sz="2800" b="1" spc="-82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duis</a:t>
            </a:r>
            <a:r>
              <a:rPr lang="en-US" sz="2800" b="1" spc="-82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spc="-16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nulla</a:t>
            </a:r>
            <a:r>
              <a:rPr lang="en-US" sz="2800" spc="-16" dirty="0"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facilisi</a:t>
            </a:r>
            <a:r>
              <a:rPr lang="en-US" sz="2800" b="1" spc="548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magna</a:t>
            </a:r>
            <a:r>
              <a:rPr lang="en-US" sz="2800" b="1" spc="-98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aliquam</a:t>
            </a:r>
            <a:r>
              <a:rPr lang="en-US" sz="2800" b="1" spc="-106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erat</a:t>
            </a:r>
            <a:r>
              <a:rPr lang="en-US" sz="2800" b="1" spc="-98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spc="-16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volutpat</a:t>
            </a:r>
            <a:r>
              <a:rPr lang="en-US" sz="2800" b="1" spc="-16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. </a:t>
            </a:r>
            <a:r>
              <a:rPr lang="en-US"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Lorem</a:t>
            </a:r>
            <a:r>
              <a:rPr lang="en-US" sz="2800" b="1" spc="-74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ipsum</a:t>
            </a:r>
            <a:r>
              <a:rPr lang="en-US" sz="2800" b="1" spc="-74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dolor</a:t>
            </a:r>
            <a:r>
              <a:rPr lang="en-US" sz="2800" b="1" spc="-74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sit</a:t>
            </a:r>
            <a:r>
              <a:rPr lang="en-US" sz="2800" b="1" spc="-74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amet</a:t>
            </a:r>
            <a:r>
              <a:rPr lang="en-US" sz="2800" b="1" spc="-74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spc="-16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elit</a:t>
            </a:r>
            <a:r>
              <a:rPr lang="en-US" sz="2800" b="1" spc="-16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.</a:t>
            </a:r>
          </a:p>
          <a:p>
            <a:pPr marL="33266" marR="504186" algn="l">
              <a:lnSpc>
                <a:spcPct val="104500"/>
              </a:lnSpc>
              <a:spcBef>
                <a:spcPts val="1261"/>
              </a:spcBef>
            </a:pPr>
            <a:endParaRPr sz="2800" dirty="0">
              <a:latin typeface="Franklin Gothic Medium" panose="020B0603020102020204" pitchFamily="34" charset="0"/>
              <a:cs typeface="AcuminProSemiCond-Semibold"/>
            </a:endParaRPr>
          </a:p>
        </p:txBody>
      </p:sp>
      <p:sp>
        <p:nvSpPr>
          <p:cNvPr id="43" name="object 8">
            <a:extLst>
              <a:ext uri="{FF2B5EF4-FFF2-40B4-BE49-F238E27FC236}">
                <a16:creationId xmlns:a16="http://schemas.microsoft.com/office/drawing/2014/main" id="{70236969-1D69-8357-D458-007F24E3C10C}"/>
              </a:ext>
            </a:extLst>
          </p:cNvPr>
          <p:cNvSpPr txBox="1"/>
          <p:nvPr/>
        </p:nvSpPr>
        <p:spPr>
          <a:xfrm>
            <a:off x="23572465" y="19525361"/>
            <a:ext cx="4158533" cy="1064840"/>
          </a:xfrm>
          <a:prstGeom prst="rect">
            <a:avLst/>
          </a:prstGeom>
        </p:spPr>
        <p:txBody>
          <a:bodyPr vert="horz" wrap="square" lIns="0" tIns="444942" rIns="0" bIns="0" rtlCol="0">
            <a:spAutoFit/>
          </a:bodyPr>
          <a:lstStyle/>
          <a:p>
            <a:pPr marL="20791">
              <a:spcBef>
                <a:spcPts val="3503"/>
              </a:spcBef>
            </a:pPr>
            <a:r>
              <a:rPr lang="en-US" sz="4000" kern="1200" spc="100" dirty="0">
                <a:solidFill>
                  <a:schemeClr val="tx1"/>
                </a:solidFill>
                <a:latin typeface="Impact"/>
                <a:cs typeface="Impact"/>
              </a:rPr>
              <a:t>HOST</a:t>
            </a:r>
            <a:endParaRPr sz="4000" kern="1200" spc="100" dirty="0">
              <a:solidFill>
                <a:schemeClr val="tx1"/>
              </a:solidFill>
              <a:latin typeface="AcuminProSemiCond-Semibold"/>
              <a:cs typeface="AcuminProSemiCond-Semibold"/>
            </a:endParaRPr>
          </a:p>
        </p:txBody>
      </p:sp>
      <p:sp>
        <p:nvSpPr>
          <p:cNvPr id="45" name="object 8">
            <a:extLst>
              <a:ext uri="{FF2B5EF4-FFF2-40B4-BE49-F238E27FC236}">
                <a16:creationId xmlns:a16="http://schemas.microsoft.com/office/drawing/2014/main" id="{EDD35B39-99C2-7701-3BCB-87DDB16060B0}"/>
              </a:ext>
            </a:extLst>
          </p:cNvPr>
          <p:cNvSpPr txBox="1"/>
          <p:nvPr/>
        </p:nvSpPr>
        <p:spPr>
          <a:xfrm>
            <a:off x="23572465" y="20210182"/>
            <a:ext cx="16883934" cy="1490341"/>
          </a:xfrm>
          <a:prstGeom prst="rect">
            <a:avLst/>
          </a:prstGeom>
        </p:spPr>
        <p:txBody>
          <a:bodyPr vert="horz" wrap="square" lIns="0" tIns="444942" rIns="0" bIns="0" rtlCol="0">
            <a:spAutoFit/>
          </a:bodyPr>
          <a:lstStyle/>
          <a:p>
            <a:pPr marL="33266" marR="504186" algn="l">
              <a:lnSpc>
                <a:spcPct val="104500"/>
              </a:lnSpc>
              <a:spcBef>
                <a:spcPts val="1261"/>
              </a:spcBef>
            </a:pPr>
            <a:r>
              <a:rPr lang="en-US" sz="2800" b="1" dirty="0">
                <a:solidFill>
                  <a:schemeClr val="tx1"/>
                </a:solidFill>
                <a:latin typeface="Franklin Gothic Medium" panose="020B0603020102020204" pitchFamily="34" charset="0"/>
                <a:cs typeface="AcuminProSemiCond-Semibold"/>
              </a:rPr>
              <a:t>Professor, email, phone</a:t>
            </a:r>
            <a:endParaRPr lang="en-US" sz="2800" b="1" spc="-16" dirty="0">
              <a:solidFill>
                <a:schemeClr val="tx1"/>
              </a:solidFill>
              <a:latin typeface="Franklin Gothic Medium" panose="020B0603020102020204" pitchFamily="34" charset="0"/>
              <a:cs typeface="AcuminProSemiCond-Semibold"/>
            </a:endParaRPr>
          </a:p>
          <a:p>
            <a:pPr marL="33266" marR="504186" algn="l">
              <a:lnSpc>
                <a:spcPct val="104500"/>
              </a:lnSpc>
              <a:spcBef>
                <a:spcPts val="1261"/>
              </a:spcBef>
            </a:pPr>
            <a:endParaRPr sz="2800" dirty="0">
              <a:latin typeface="Franklin Gothic Medium" panose="020B0603020102020204" pitchFamily="34" charset="0"/>
              <a:cs typeface="AcuminProSemiCond-Semibold"/>
            </a:endParaRPr>
          </a:p>
        </p:txBody>
      </p:sp>
      <p:sp>
        <p:nvSpPr>
          <p:cNvPr id="46" name="object 8">
            <a:extLst>
              <a:ext uri="{FF2B5EF4-FFF2-40B4-BE49-F238E27FC236}">
                <a16:creationId xmlns:a16="http://schemas.microsoft.com/office/drawing/2014/main" id="{0C9CD122-33C5-2EEA-B194-7374EE25DCAC}"/>
              </a:ext>
            </a:extLst>
          </p:cNvPr>
          <p:cNvSpPr txBox="1"/>
          <p:nvPr/>
        </p:nvSpPr>
        <p:spPr>
          <a:xfrm>
            <a:off x="8255161" y="6892398"/>
            <a:ext cx="10156467" cy="2175401"/>
          </a:xfrm>
          <a:prstGeom prst="rect">
            <a:avLst/>
          </a:prstGeom>
        </p:spPr>
        <p:txBody>
          <a:bodyPr vert="horz" wrap="square" lIns="0" tIns="444942" rIns="0" bIns="0" rtlCol="0">
            <a:spAutoFit/>
          </a:bodyPr>
          <a:lstStyle/>
          <a:p>
            <a:pPr marL="20791">
              <a:spcBef>
                <a:spcPts val="500"/>
              </a:spcBef>
            </a:pPr>
            <a:r>
              <a:rPr lang="en-US" sz="5400" b="1" kern="1200" spc="100" dirty="0">
                <a:solidFill>
                  <a:srgbClr val="D6BE91"/>
                </a:solidFill>
                <a:latin typeface="Franklin Gothic Medium Cond" panose="020B0606030402020204" pitchFamily="34" charset="0"/>
                <a:cs typeface="Impact"/>
              </a:rPr>
              <a:t>Day, Month, Year</a:t>
            </a:r>
          </a:p>
          <a:p>
            <a:pPr marL="20791">
              <a:spcBef>
                <a:spcPts val="500"/>
              </a:spcBef>
            </a:pPr>
            <a:r>
              <a:rPr lang="en-US" sz="5400" kern="1200" spc="100" dirty="0">
                <a:solidFill>
                  <a:schemeClr val="bg1"/>
                </a:solidFill>
                <a:latin typeface="Franklin Gothic Medium Cond" panose="020B0606030402020204" pitchFamily="34" charset="0"/>
                <a:cs typeface="AcuminProSemiCond-Semibold"/>
              </a:rPr>
              <a:t>Time | Location</a:t>
            </a:r>
            <a:endParaRPr sz="5400" kern="1200" spc="100" dirty="0">
              <a:solidFill>
                <a:schemeClr val="bg1"/>
              </a:solidFill>
              <a:latin typeface="Franklin Gothic Medium Cond" panose="020B0606030402020204" pitchFamily="34" charset="0"/>
              <a:cs typeface="AcuminProSemiCond-Semibold"/>
            </a:endParaRPr>
          </a:p>
        </p:txBody>
      </p:sp>
      <p:sp>
        <p:nvSpPr>
          <p:cNvPr id="37" name="object 8">
            <a:extLst>
              <a:ext uri="{FF2B5EF4-FFF2-40B4-BE49-F238E27FC236}">
                <a16:creationId xmlns:a16="http://schemas.microsoft.com/office/drawing/2014/main" id="{EA1C4442-299B-303F-D866-1A3C006C4E57}"/>
              </a:ext>
            </a:extLst>
          </p:cNvPr>
          <p:cNvSpPr txBox="1"/>
          <p:nvPr/>
        </p:nvSpPr>
        <p:spPr>
          <a:xfrm>
            <a:off x="1285812" y="10562812"/>
            <a:ext cx="18440400" cy="3585787"/>
          </a:xfrm>
          <a:prstGeom prst="rect">
            <a:avLst/>
          </a:prstGeom>
        </p:spPr>
        <p:txBody>
          <a:bodyPr vert="horz" wrap="square" lIns="0" tIns="444942" rIns="0" bIns="0" rtlCol="0">
            <a:spAutoFit/>
          </a:bodyPr>
          <a:lstStyle/>
          <a:p>
            <a:pPr marL="33266" marR="504186" algn="l">
              <a:lnSpc>
                <a:spcPct val="104500"/>
              </a:lnSpc>
              <a:spcBef>
                <a:spcPts val="1261"/>
              </a:spcBef>
            </a:pPr>
            <a:r>
              <a:rPr lang="en-US"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Insert overview</a:t>
            </a:r>
            <a:r>
              <a:rPr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.</a:t>
            </a:r>
            <a:r>
              <a:rPr sz="2800" b="1" spc="-82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Lorem</a:t>
            </a:r>
            <a:r>
              <a:rPr sz="2800" b="1" spc="-74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ipsum</a:t>
            </a:r>
            <a:r>
              <a:rPr sz="2800" b="1" spc="-82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dolor</a:t>
            </a:r>
            <a:r>
              <a:rPr sz="2800" b="1" spc="-82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sz="2800" b="1" spc="-4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sit </a:t>
            </a:r>
            <a:r>
              <a:rPr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amet,</a:t>
            </a:r>
            <a:r>
              <a:rPr sz="2800" b="1" spc="-65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consectetuer</a:t>
            </a:r>
            <a:r>
              <a:rPr sz="2800" b="1" spc="-65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adipiscing</a:t>
            </a:r>
            <a:r>
              <a:rPr sz="2800" b="1" spc="-65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sz="2800" b="1" spc="-16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elit, </a:t>
            </a:r>
            <a:r>
              <a:rPr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sed</a:t>
            </a:r>
            <a:r>
              <a:rPr sz="2800" b="1" spc="-74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diam</a:t>
            </a:r>
            <a:r>
              <a:rPr sz="2800" b="1" spc="-65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sz="2800" b="1" spc="-16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nonummy</a:t>
            </a:r>
            <a:r>
              <a:rPr sz="2800" b="1" spc="-65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nibh</a:t>
            </a:r>
            <a:r>
              <a:rPr sz="2800" b="1" spc="-74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sz="2800" b="1" spc="-16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euismod </a:t>
            </a:r>
            <a:r>
              <a:rPr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tincidunt</a:t>
            </a:r>
            <a:r>
              <a:rPr sz="2800" b="1" spc="-98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ut</a:t>
            </a:r>
            <a:r>
              <a:rPr sz="2800" b="1" spc="-90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laoreet</a:t>
            </a:r>
            <a:r>
              <a:rPr sz="2800" b="1" spc="-90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dolore</a:t>
            </a:r>
            <a:r>
              <a:rPr sz="2800" b="1" spc="-90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sz="2800" b="1" spc="-16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magna </a:t>
            </a:r>
            <a:r>
              <a:rPr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aliquam</a:t>
            </a:r>
            <a:r>
              <a:rPr sz="2800" b="1" spc="-98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erat</a:t>
            </a:r>
            <a:r>
              <a:rPr sz="2800" b="1" spc="-90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volutpat.</a:t>
            </a:r>
            <a:r>
              <a:rPr sz="2800" b="1" spc="-90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Ut</a:t>
            </a:r>
            <a:r>
              <a:rPr sz="2800" b="1" spc="-90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wisi</a:t>
            </a:r>
            <a:r>
              <a:rPr sz="2800" b="1" spc="-90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sz="2800" b="1" spc="-33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enim </a:t>
            </a:r>
            <a:r>
              <a:rPr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ad</a:t>
            </a:r>
            <a:r>
              <a:rPr sz="2800" b="1" spc="-90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minim</a:t>
            </a:r>
            <a:r>
              <a:rPr sz="2800" b="1" spc="-82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veniam,</a:t>
            </a:r>
            <a:r>
              <a:rPr sz="2800" b="1" spc="-82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quis</a:t>
            </a:r>
            <a:r>
              <a:rPr sz="2800" b="1" spc="-82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sz="2800" b="1" spc="-16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nostrud </a:t>
            </a:r>
            <a:r>
              <a:rPr sz="2800" b="1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exerci</a:t>
            </a:r>
            <a:r>
              <a:rPr sz="2800" b="1" spc="-13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sz="2800" b="1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tation</a:t>
            </a:r>
            <a:r>
              <a:rPr lang="en-US" sz="2800" b="1" spc="-13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ullamcorper</a:t>
            </a:r>
            <a:r>
              <a:rPr lang="en-US" sz="2800" b="1" spc="-13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spc="-16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suscipit</a:t>
            </a:r>
            <a:r>
              <a:rPr lang="en-US" sz="2800" spc="-16" dirty="0"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lobortis</a:t>
            </a:r>
            <a:r>
              <a:rPr lang="en-US" sz="2800" b="1" spc="-57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nisl</a:t>
            </a:r>
            <a:r>
              <a:rPr lang="en-US" sz="2800" b="1" spc="-57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ut</a:t>
            </a:r>
            <a:r>
              <a:rPr lang="en-US" sz="2800" b="1" spc="-57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aliquip</a:t>
            </a:r>
            <a:r>
              <a:rPr lang="en-US" sz="2800" b="1" spc="-57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exea</a:t>
            </a:r>
            <a:r>
              <a:rPr lang="en-US" sz="2800" b="1" spc="-57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spc="-16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commodo</a:t>
            </a:r>
            <a:r>
              <a:rPr lang="en-US" sz="2800" b="1" spc="-16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spc="-16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consequat</a:t>
            </a:r>
            <a:r>
              <a:rPr lang="en-US" sz="2800" b="1" spc="-16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.</a:t>
            </a:r>
            <a:r>
              <a:rPr lang="en-US" sz="2800" spc="-16" dirty="0"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Duis</a:t>
            </a:r>
            <a:r>
              <a:rPr lang="en-US" sz="2800" b="1" spc="-98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autem</a:t>
            </a:r>
            <a:r>
              <a:rPr lang="en-US" sz="2800" b="1" spc="-98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vel</a:t>
            </a:r>
            <a:r>
              <a:rPr lang="en-US" sz="2800" b="1" spc="-90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eum</a:t>
            </a:r>
            <a:r>
              <a:rPr lang="en-US" sz="2800" b="1" spc="-98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iriure</a:t>
            </a:r>
            <a:r>
              <a:rPr lang="en-US" sz="2800" b="1" spc="-90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spc="-16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dolor </a:t>
            </a:r>
            <a:r>
              <a:rPr lang="en-US"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in</a:t>
            </a:r>
            <a:r>
              <a:rPr lang="en-US" sz="2800" b="1" spc="-82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hendrerit</a:t>
            </a:r>
            <a:r>
              <a:rPr lang="en-US" sz="2800" b="1" spc="-82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in</a:t>
            </a:r>
            <a:r>
              <a:rPr lang="en-US" sz="2800" b="1" spc="-82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nulla</a:t>
            </a:r>
            <a:r>
              <a:rPr lang="en-US" sz="2800" b="1" spc="-74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at</a:t>
            </a:r>
            <a:r>
              <a:rPr lang="en-US" sz="2800" b="1" spc="-82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vero</a:t>
            </a:r>
            <a:r>
              <a:rPr lang="en-US" sz="2800" b="1" spc="-82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eros</a:t>
            </a:r>
            <a:r>
              <a:rPr lang="en-US" sz="2800" b="1" spc="-82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spc="-4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et </a:t>
            </a:r>
            <a:r>
              <a:rPr lang="en-US"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et</a:t>
            </a:r>
            <a:r>
              <a:rPr lang="en-US" sz="2800" b="1" spc="-74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iusto</a:t>
            </a:r>
            <a:r>
              <a:rPr lang="en-US" sz="2800" b="1" spc="-74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odio</a:t>
            </a:r>
            <a:r>
              <a:rPr lang="en-US" sz="2800" b="1" spc="-74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dignissim</a:t>
            </a:r>
            <a:r>
              <a:rPr lang="en-US" sz="2800" b="1" spc="-65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qui</a:t>
            </a:r>
            <a:r>
              <a:rPr lang="en-US" sz="2800" b="1" spc="-74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spc="-16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blandit</a:t>
            </a:r>
            <a:r>
              <a:rPr lang="en-US" sz="2800" b="1" spc="-16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praesent</a:t>
            </a:r>
            <a:r>
              <a:rPr lang="en-US" sz="2800" b="1" spc="-82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spc="-16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luptatum</a:t>
            </a:r>
            <a:r>
              <a:rPr lang="en-US" sz="2800" b="1" spc="-82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zzril</a:t>
            </a:r>
            <a:r>
              <a:rPr lang="en-US" sz="2800" b="1" spc="-82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duis</a:t>
            </a:r>
            <a:r>
              <a:rPr lang="en-US" sz="2800" b="1" spc="-82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spc="-16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nulla</a:t>
            </a:r>
            <a:r>
              <a:rPr lang="en-US" sz="2800" spc="-16" dirty="0"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facilisi</a:t>
            </a:r>
            <a:r>
              <a:rPr lang="en-US" sz="2800" b="1" spc="548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magna</a:t>
            </a:r>
            <a:r>
              <a:rPr lang="en-US" sz="2800" b="1" spc="-98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aliquam</a:t>
            </a:r>
            <a:r>
              <a:rPr lang="en-US" sz="2800" b="1" spc="-106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erat</a:t>
            </a:r>
            <a:r>
              <a:rPr lang="en-US" sz="2800" b="1" spc="-98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spc="-16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volutpat</a:t>
            </a:r>
            <a:r>
              <a:rPr lang="en-US" sz="2800" b="1" spc="-16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. </a:t>
            </a:r>
            <a:r>
              <a:rPr lang="en-US"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Lorem</a:t>
            </a:r>
            <a:r>
              <a:rPr lang="en-US" sz="2800" b="1" spc="-74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ipsum</a:t>
            </a:r>
            <a:r>
              <a:rPr lang="en-US" sz="2800" b="1" spc="-74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dolor</a:t>
            </a:r>
            <a:r>
              <a:rPr lang="en-US" sz="2800" b="1" spc="-74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sit</a:t>
            </a:r>
            <a:r>
              <a:rPr lang="en-US" sz="2800" b="1" spc="-74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amet</a:t>
            </a:r>
            <a:r>
              <a:rPr lang="en-US" sz="2800" b="1" spc="-74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spc="-16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elit</a:t>
            </a:r>
            <a:r>
              <a:rPr lang="en-US" sz="2800" b="1" spc="-16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. </a:t>
            </a:r>
            <a:r>
              <a:rPr lang="en-US" sz="2800" b="1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ullamcorper</a:t>
            </a:r>
            <a:r>
              <a:rPr lang="en-US" sz="2800" b="1" spc="-13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spc="-16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suscipit</a:t>
            </a:r>
            <a:r>
              <a:rPr lang="en-US" sz="2800" spc="-16" dirty="0"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lobortis</a:t>
            </a:r>
            <a:r>
              <a:rPr lang="en-US" sz="2800" b="1" spc="-57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nisl</a:t>
            </a:r>
            <a:r>
              <a:rPr lang="en-US" sz="2800" b="1" spc="-57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ut</a:t>
            </a:r>
            <a:r>
              <a:rPr lang="en-US" sz="2800" b="1" spc="-57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aliquip</a:t>
            </a:r>
            <a:r>
              <a:rPr lang="en-US" sz="2800" b="1" spc="-57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exea</a:t>
            </a:r>
            <a:r>
              <a:rPr lang="en-US" sz="2800" b="1" spc="-57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spc="-16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commodo</a:t>
            </a:r>
            <a:r>
              <a:rPr lang="en-US" sz="2800" b="1" spc="-16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spc="-16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consequat</a:t>
            </a:r>
            <a:r>
              <a:rPr lang="en-US" sz="2800" b="1" spc="-16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.</a:t>
            </a:r>
            <a:r>
              <a:rPr lang="en-US" sz="2800" spc="-16" dirty="0"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Duis</a:t>
            </a:r>
            <a:r>
              <a:rPr lang="en-US" sz="2800" b="1" spc="-98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autem</a:t>
            </a:r>
            <a:r>
              <a:rPr lang="en-US" sz="2800" b="1" spc="-98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vel</a:t>
            </a:r>
            <a:r>
              <a:rPr lang="en-US" sz="2800" b="1" spc="-90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eum</a:t>
            </a:r>
            <a:r>
              <a:rPr lang="en-US" sz="2800" b="1" spc="-98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iriure</a:t>
            </a:r>
            <a:r>
              <a:rPr lang="en-US" sz="2800" b="1" spc="-90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spc="-16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dolor </a:t>
            </a:r>
            <a:r>
              <a:rPr lang="en-US"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in</a:t>
            </a:r>
            <a:r>
              <a:rPr lang="en-US" sz="2800" b="1" spc="-82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hendrerit</a:t>
            </a:r>
            <a:r>
              <a:rPr lang="en-US" sz="2800" b="1" spc="-82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in</a:t>
            </a:r>
            <a:r>
              <a:rPr lang="en-US" sz="2800" b="1" spc="-82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nulla</a:t>
            </a:r>
            <a:r>
              <a:rPr lang="en-US" sz="2800" b="1" spc="-74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at</a:t>
            </a:r>
            <a:r>
              <a:rPr lang="en-US" sz="2800" b="1" spc="-82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vero</a:t>
            </a:r>
            <a:r>
              <a:rPr lang="en-US" sz="2800" b="1" spc="-82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eros</a:t>
            </a:r>
            <a:r>
              <a:rPr lang="en-US" sz="2800" b="1" spc="-82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spc="-4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et </a:t>
            </a:r>
            <a:r>
              <a:rPr lang="en-US"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et</a:t>
            </a:r>
            <a:r>
              <a:rPr lang="en-US" sz="2800" b="1" spc="-74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iusto</a:t>
            </a:r>
            <a:r>
              <a:rPr lang="en-US" sz="2800" b="1" spc="-74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odio</a:t>
            </a:r>
            <a:r>
              <a:rPr lang="en-US" sz="2800" b="1" spc="-74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dignissim</a:t>
            </a:r>
            <a:r>
              <a:rPr lang="en-US" sz="2800" b="1" spc="-65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qui</a:t>
            </a:r>
            <a:r>
              <a:rPr lang="en-US" sz="2800" b="1" spc="-74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spc="-16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blandit</a:t>
            </a:r>
            <a:r>
              <a:rPr lang="en-US" sz="2800" b="1" spc="-16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praesent</a:t>
            </a:r>
            <a:r>
              <a:rPr lang="en-US" sz="2800" b="1" spc="-82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spc="-16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luptatum</a:t>
            </a:r>
            <a:r>
              <a:rPr lang="en-US" sz="2800" b="1" spc="-82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zzril</a:t>
            </a:r>
            <a:r>
              <a:rPr lang="en-US" sz="2800" b="1" spc="-82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duis</a:t>
            </a:r>
            <a:r>
              <a:rPr lang="en-US" sz="2800" b="1" spc="-82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spc="-16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nulla</a:t>
            </a:r>
            <a:r>
              <a:rPr lang="en-US" sz="2800" spc="-16" dirty="0"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facilisi</a:t>
            </a:r>
            <a:r>
              <a:rPr lang="en-US" sz="2800" b="1" spc="548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magna</a:t>
            </a:r>
            <a:r>
              <a:rPr lang="en-US" sz="2800" b="1" spc="-98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aliquam</a:t>
            </a:r>
            <a:r>
              <a:rPr lang="en-US" sz="2800" b="1" spc="-106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erat</a:t>
            </a:r>
            <a:r>
              <a:rPr lang="en-US" sz="2800" b="1" spc="-98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spc="-16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volutpat</a:t>
            </a:r>
            <a:r>
              <a:rPr lang="en-US" sz="2800" b="1" spc="-16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. </a:t>
            </a:r>
            <a:r>
              <a:rPr lang="en-US"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Lorem</a:t>
            </a:r>
            <a:r>
              <a:rPr lang="en-US" sz="2800" b="1" spc="-74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ipsum</a:t>
            </a:r>
            <a:r>
              <a:rPr lang="en-US" sz="2800" b="1" spc="-74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dolor</a:t>
            </a:r>
            <a:r>
              <a:rPr lang="en-US" sz="2800" b="1" spc="-74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sit</a:t>
            </a:r>
            <a:r>
              <a:rPr lang="en-US" sz="2800" b="1" spc="-74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amet</a:t>
            </a:r>
            <a:r>
              <a:rPr lang="en-US" sz="2800" b="1" spc="-74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 </a:t>
            </a:r>
            <a:r>
              <a:rPr lang="en-US" sz="2800" b="1" spc="-16" dirty="0" err="1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elit</a:t>
            </a:r>
            <a:r>
              <a:rPr lang="en-US" sz="2800" b="1" spc="-16" dirty="0">
                <a:solidFill>
                  <a:srgbClr val="FFFFFF"/>
                </a:solidFill>
                <a:latin typeface="Franklin Gothic Medium" panose="020B0603020102020204" pitchFamily="34" charset="0"/>
                <a:cs typeface="AcuminProSemiCond-Semibold"/>
              </a:rPr>
              <a:t>.</a:t>
            </a:r>
            <a:endParaRPr sz="2800" dirty="0">
              <a:latin typeface="Franklin Gothic Medium" panose="020B0603020102020204" pitchFamily="34" charset="0"/>
              <a:cs typeface="AcuminProSemiCond-Semibold"/>
            </a:endParaRPr>
          </a:p>
        </p:txBody>
      </p:sp>
      <p:sp>
        <p:nvSpPr>
          <p:cNvPr id="47" name="object 8">
            <a:extLst>
              <a:ext uri="{FF2B5EF4-FFF2-40B4-BE49-F238E27FC236}">
                <a16:creationId xmlns:a16="http://schemas.microsoft.com/office/drawing/2014/main" id="{CBD1DCDA-3B45-3FF7-BA01-BC46CDD62AB7}"/>
              </a:ext>
            </a:extLst>
          </p:cNvPr>
          <p:cNvSpPr txBox="1"/>
          <p:nvPr/>
        </p:nvSpPr>
        <p:spPr>
          <a:xfrm>
            <a:off x="1285812" y="6892398"/>
            <a:ext cx="5714017" cy="2175401"/>
          </a:xfrm>
          <a:prstGeom prst="rect">
            <a:avLst/>
          </a:prstGeom>
        </p:spPr>
        <p:txBody>
          <a:bodyPr vert="horz" wrap="square" lIns="0" tIns="444942" rIns="0" bIns="0" rtlCol="0">
            <a:spAutoFit/>
          </a:bodyPr>
          <a:lstStyle/>
          <a:p>
            <a:pPr marL="20791">
              <a:spcBef>
                <a:spcPts val="500"/>
              </a:spcBef>
            </a:pPr>
            <a:r>
              <a:rPr lang="en-US" sz="5400" b="1" kern="1200" spc="100" dirty="0">
                <a:solidFill>
                  <a:srgbClr val="D6BE91"/>
                </a:solidFill>
                <a:latin typeface="Franklin Gothic Medium Cond" panose="020B0606030402020204" pitchFamily="34" charset="0"/>
                <a:cs typeface="Impact"/>
              </a:rPr>
              <a:t>Speaker</a:t>
            </a:r>
          </a:p>
          <a:p>
            <a:pPr marL="20791">
              <a:spcBef>
                <a:spcPts val="500"/>
              </a:spcBef>
            </a:pPr>
            <a:r>
              <a:rPr lang="en-US" sz="5400" kern="1200" spc="100" dirty="0">
                <a:solidFill>
                  <a:schemeClr val="bg1"/>
                </a:solidFill>
                <a:latin typeface="Franklin Gothic Medium Cond" panose="020B0606030402020204" pitchFamily="34" charset="0"/>
                <a:cs typeface="AcuminProSemiCond-Semibold"/>
              </a:rPr>
              <a:t>Affiliation</a:t>
            </a:r>
            <a:endParaRPr sz="5400" kern="1200" spc="100" dirty="0">
              <a:solidFill>
                <a:schemeClr val="bg1"/>
              </a:solidFill>
              <a:latin typeface="Franklin Gothic Medium Cond" panose="020B0606030402020204" pitchFamily="34" charset="0"/>
              <a:cs typeface="AcuminProSemiCond-Semibold"/>
            </a:endParaRPr>
          </a:p>
        </p:txBody>
      </p:sp>
      <p:pic>
        <p:nvPicPr>
          <p:cNvPr id="38" name="Picture Placeholder 9" descr="A person wearing glasses and a blue jacket&#10;&#10;AI-generated content may be incorrect.">
            <a:extLst>
              <a:ext uri="{FF2B5EF4-FFF2-40B4-BE49-F238E27FC236}">
                <a16:creationId xmlns:a16="http://schemas.microsoft.com/office/drawing/2014/main" id="{F0926FB8-A8F7-0A0C-F613-B45CE370B5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54" b="3854"/>
          <a:stretch>
            <a:fillRect/>
          </a:stretch>
        </p:blipFill>
        <p:spPr>
          <a:xfrm>
            <a:off x="22021800" y="7664215"/>
            <a:ext cx="9753600" cy="11248501"/>
          </a:xfrm>
          <a:prstGeom prst="rect">
            <a:avLst/>
          </a:prstGeom>
        </p:spPr>
      </p:pic>
      <p:sp>
        <p:nvSpPr>
          <p:cNvPr id="49" name="object 8">
            <a:extLst>
              <a:ext uri="{FF2B5EF4-FFF2-40B4-BE49-F238E27FC236}">
                <a16:creationId xmlns:a16="http://schemas.microsoft.com/office/drawing/2014/main" id="{2FACE107-957A-1485-9147-27077487E396}"/>
              </a:ext>
            </a:extLst>
          </p:cNvPr>
          <p:cNvSpPr txBox="1"/>
          <p:nvPr/>
        </p:nvSpPr>
        <p:spPr>
          <a:xfrm>
            <a:off x="1285812" y="2043422"/>
            <a:ext cx="10515600" cy="1280284"/>
          </a:xfrm>
          <a:prstGeom prst="rect">
            <a:avLst/>
          </a:prstGeom>
        </p:spPr>
        <p:txBody>
          <a:bodyPr vert="horz" wrap="square" lIns="0" tIns="444942" rIns="0" bIns="0" rtlCol="0">
            <a:spAutoFit/>
          </a:bodyPr>
          <a:lstStyle/>
          <a:p>
            <a:pPr marL="20791">
              <a:spcBef>
                <a:spcPts val="3503"/>
              </a:spcBef>
            </a:pPr>
            <a:r>
              <a:rPr lang="en-US" sz="5400" kern="1200" spc="100" dirty="0">
                <a:solidFill>
                  <a:srgbClr val="D6BE91"/>
                </a:solidFill>
                <a:latin typeface="Impact"/>
                <a:cs typeface="Impact"/>
              </a:rPr>
              <a:t>JUNIOR FACULTY SEMINAR SERIES </a:t>
            </a:r>
            <a:endParaRPr sz="5400" kern="1200" spc="100" dirty="0">
              <a:latin typeface="AcuminProSemiCond-Semibold"/>
              <a:cs typeface="AcuminProSemiCond-Semibold"/>
            </a:endParaRPr>
          </a:p>
        </p:txBody>
      </p:sp>
    </p:spTree>
    <p:extLst>
      <p:ext uri="{BB962C8B-B14F-4D97-AF65-F5344CB8AC3E}">
        <p14:creationId xmlns:p14="http://schemas.microsoft.com/office/powerpoint/2010/main" val="30813415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eminar-template-2025" id="{60859E63-8AF4-2B44-8062-88D74E4D331E}" vid="{88E8E2B6-BD7B-314A-8BD8-C6757CECA84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5536</TotalTime>
  <Words>341</Words>
  <Application>Microsoft Macintosh PowerPoint</Application>
  <PresentationFormat>Custom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AcuminProSemiCond-Semibold</vt:lpstr>
      <vt:lpstr>Calibri</vt:lpstr>
      <vt:lpstr>Franklin Gothic Medium</vt:lpstr>
      <vt:lpstr>Franklin Gothic Medium Cond</vt:lpstr>
      <vt:lpstr>Impact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Addy Kay Miller</dc:creator>
  <cp:lastModifiedBy>Addy Kay Miller</cp:lastModifiedBy>
  <cp:revision>3</cp:revision>
  <dcterms:created xsi:type="dcterms:W3CDTF">2025-09-18T16:25:58Z</dcterms:created>
  <dcterms:modified xsi:type="dcterms:W3CDTF">2025-09-22T12:42:18Z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2023-05-10T00:00:00Z</vt:filetime>
  </property>
  <property fmtid="{D5CDD505-2E9C-101B-9397-08002B2CF9AE}" pid="3" name="Creator">
    <vt:lpwstr>Adobe InDesign 17.2 (Macintosh)</vt:lpwstr>
  </property>
  <property fmtid="{D5CDD505-2E9C-101B-9397-08002B2CF9AE}" pid="4" name="LastSaved">
    <vt:filetime>2023-05-10T00:00:00Z</vt:filetime>
  </property>
  <property fmtid="{D5CDD505-2E9C-101B-9397-08002B2CF9AE}" pid="5" name="Producer">
    <vt:lpwstr>Adobe PDF Library 16.0.7</vt:lpwstr>
  </property>
</Properties>
</file>